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2"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9" d="100"/>
          <a:sy n="69" d="100"/>
        </p:scale>
        <p:origin x="-1416" y="-108"/>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D64F012-D6EC-444A-8A99-7EA9B80D62F6}" type="datetimeFigureOut">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D64F012-D6EC-444A-8A99-7EA9B80D62F6}" type="datetimeFigureOut">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D64F012-D6EC-444A-8A99-7EA9B80D62F6}" type="datetimeFigureOut">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D64F012-D6EC-444A-8A99-7EA9B80D62F6}" type="datetimeFigureOut">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64F012-D6EC-444A-8A99-7EA9B80D62F6}" type="datetimeFigureOut">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D64F012-D6EC-444A-8A99-7EA9B80D62F6}" type="datetimeFigureOut">
              <a:rPr lang="en-US" smtClean="0"/>
              <a:t>2/27/2018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D64F012-D6EC-444A-8A99-7EA9B80D62F6}" type="datetimeFigureOut">
              <a:rPr lang="en-US" smtClean="0"/>
              <a:t>2/27/2018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D64F012-D6EC-444A-8A99-7EA9B80D62F6}" type="datetimeFigureOut">
              <a:rPr lang="en-US" smtClean="0"/>
              <a:t>2/27/2018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64F012-D6EC-444A-8A99-7EA9B80D62F6}" type="datetimeFigureOut">
              <a:rPr lang="en-US" smtClean="0"/>
              <a:t>2/27/2018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64F012-D6EC-444A-8A99-7EA9B80D62F6}" type="datetimeFigureOut">
              <a:rPr lang="en-US" smtClean="0"/>
              <a:t>2/27/2018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64F012-D6EC-444A-8A99-7EA9B80D62F6}" type="datetimeFigureOut">
              <a:rPr lang="en-US" smtClean="0"/>
              <a:t>2/27/2018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708F9C-C9D3-4FE4-8A77-82AA1BD55C8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64F012-D6EC-444A-8A99-7EA9B80D62F6}" type="datetimeFigureOut">
              <a:rPr lang="en-US" smtClean="0"/>
              <a:t>2/27/2018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708F9C-C9D3-4FE4-8A77-82AA1BD55C8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5786" y="214290"/>
            <a:ext cx="7386662" cy="584195"/>
          </a:xfrm>
        </p:spPr>
        <p:txBody>
          <a:bodyPr>
            <a:normAutofit fontScale="90000"/>
          </a:bodyPr>
          <a:lstStyle/>
          <a:p>
            <a:r>
              <a:rPr lang="en-IN" dirty="0" smtClean="0"/>
              <a:t>Main Page of the Product</a:t>
            </a:r>
            <a:endParaRPr lang="en-US" dirty="0"/>
          </a:p>
        </p:txBody>
      </p:sp>
      <p:sp>
        <p:nvSpPr>
          <p:cNvPr id="3" name="Subtitle 2"/>
          <p:cNvSpPr>
            <a:spLocks noGrp="1"/>
          </p:cNvSpPr>
          <p:nvPr>
            <p:ph type="subTitle" idx="1"/>
          </p:nvPr>
        </p:nvSpPr>
        <p:spPr/>
        <p:txBody>
          <a:bodyPr/>
          <a:lstStyle/>
          <a:p>
            <a:endParaRPr lang="en-US"/>
          </a:p>
        </p:txBody>
      </p:sp>
      <p:pic>
        <p:nvPicPr>
          <p:cNvPr id="1026" name="Picture 2" descr="C:\Users\Baby\Pictures\Screenshots\Main Page.png"/>
          <p:cNvPicPr>
            <a:picLocks noChangeAspect="1" noChangeArrowheads="1"/>
          </p:cNvPicPr>
          <p:nvPr/>
        </p:nvPicPr>
        <p:blipFill>
          <a:blip r:embed="rId2"/>
          <a:srcRect/>
          <a:stretch>
            <a:fillRect/>
          </a:stretch>
        </p:blipFill>
        <p:spPr bwMode="auto">
          <a:xfrm>
            <a:off x="357158" y="1285860"/>
            <a:ext cx="8286809" cy="4659055"/>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fontScale="90000"/>
          </a:bodyPr>
          <a:lstStyle/>
          <a:p>
            <a:r>
              <a:rPr lang="en-IN" sz="3200" dirty="0" smtClean="0"/>
              <a:t>Creating a service for the farmer</a:t>
            </a:r>
            <a:br>
              <a:rPr lang="en-IN" sz="3200" dirty="0" smtClean="0"/>
            </a:br>
            <a:endParaRPr lang="en-US" sz="3200" dirty="0"/>
          </a:p>
        </p:txBody>
      </p:sp>
      <p:sp>
        <p:nvSpPr>
          <p:cNvPr id="6" name="TextBox 5"/>
          <p:cNvSpPr txBox="1"/>
          <p:nvPr/>
        </p:nvSpPr>
        <p:spPr>
          <a:xfrm>
            <a:off x="1500166" y="6000768"/>
            <a:ext cx="7429552" cy="338554"/>
          </a:xfrm>
          <a:prstGeom prst="rect">
            <a:avLst/>
          </a:prstGeom>
          <a:noFill/>
        </p:spPr>
        <p:txBody>
          <a:bodyPr wrap="square" rtlCol="0">
            <a:spAutoFit/>
          </a:bodyPr>
          <a:lstStyle/>
          <a:p>
            <a:r>
              <a:rPr lang="en-IN" sz="1600" dirty="0" smtClean="0"/>
              <a:t>Note : We are using links of the images of their services to show it as simple as possible.</a:t>
            </a:r>
            <a:endParaRPr lang="en-US" sz="1600" dirty="0"/>
          </a:p>
        </p:txBody>
      </p:sp>
      <p:pic>
        <p:nvPicPr>
          <p:cNvPr id="9218" name="Picture 2" descr="C:\Users\Baby\Pictures\Screenshots\creating a new services to teh farmers.png"/>
          <p:cNvPicPr>
            <a:picLocks noGrp="1" noChangeAspect="1" noChangeArrowheads="1"/>
          </p:cNvPicPr>
          <p:nvPr>
            <p:ph idx="1"/>
          </p:nvPr>
        </p:nvPicPr>
        <p:blipFill>
          <a:blip r:embed="rId2"/>
          <a:srcRect/>
          <a:stretch>
            <a:fillRect/>
          </a:stretch>
        </p:blipFill>
        <p:spPr bwMode="auto">
          <a:xfrm>
            <a:off x="142844" y="774829"/>
            <a:ext cx="8786842" cy="4940187"/>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Listing all the services </a:t>
            </a:r>
            <a:endParaRPr lang="en-US" sz="3200" dirty="0"/>
          </a:p>
        </p:txBody>
      </p:sp>
      <p:pic>
        <p:nvPicPr>
          <p:cNvPr id="10243" name="Picture 3" descr="C:\Users\Baby\Pictures\Screenshots\list of al services for the farmers.png"/>
          <p:cNvPicPr>
            <a:picLocks noGrp="1" noChangeAspect="1" noChangeArrowheads="1"/>
          </p:cNvPicPr>
          <p:nvPr>
            <p:ph idx="1"/>
          </p:nvPr>
        </p:nvPicPr>
        <p:blipFill>
          <a:blip r:embed="rId2"/>
          <a:srcRect/>
          <a:stretch>
            <a:fillRect/>
          </a:stretch>
        </p:blipFill>
        <p:spPr bwMode="auto">
          <a:xfrm>
            <a:off x="357158" y="1142984"/>
            <a:ext cx="8264399" cy="5286412"/>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Detail of the service </a:t>
            </a:r>
            <a:endParaRPr lang="en-US" sz="3200" dirty="0"/>
          </a:p>
        </p:txBody>
      </p:sp>
      <p:pic>
        <p:nvPicPr>
          <p:cNvPr id="11266" name="Picture 2" descr="C:\Users\Baby\Pictures\Screenshots\detail of another service for the farmer provided by the vendor.png"/>
          <p:cNvPicPr>
            <a:picLocks noGrp="1" noChangeAspect="1" noChangeArrowheads="1"/>
          </p:cNvPicPr>
          <p:nvPr>
            <p:ph idx="1"/>
          </p:nvPr>
        </p:nvPicPr>
        <p:blipFill>
          <a:blip r:embed="rId2"/>
          <a:srcRect/>
          <a:stretch>
            <a:fillRect/>
          </a:stretch>
        </p:blipFill>
        <p:spPr bwMode="auto">
          <a:xfrm>
            <a:off x="357158" y="1071546"/>
            <a:ext cx="8264525" cy="4646527"/>
          </a:xfrm>
          <a:prstGeom prst="rect">
            <a:avLst/>
          </a:prstGeom>
          <a:noFill/>
        </p:spPr>
      </p:pic>
      <p:sp>
        <p:nvSpPr>
          <p:cNvPr id="6" name="TextBox 5"/>
          <p:cNvSpPr txBox="1"/>
          <p:nvPr/>
        </p:nvSpPr>
        <p:spPr>
          <a:xfrm>
            <a:off x="785786" y="5929330"/>
            <a:ext cx="7643866" cy="1061829"/>
          </a:xfrm>
          <a:prstGeom prst="rect">
            <a:avLst/>
          </a:prstGeom>
          <a:noFill/>
        </p:spPr>
        <p:txBody>
          <a:bodyPr wrap="square" rtlCol="0">
            <a:spAutoFit/>
          </a:bodyPr>
          <a:lstStyle/>
          <a:p>
            <a:r>
              <a:rPr lang="en-IN" dirty="0" smtClean="0"/>
              <a:t>It will show all the details of the service like images and reviews of the service.</a:t>
            </a:r>
          </a:p>
          <a:p>
            <a:endParaRPr lang="en-IN" sz="900" dirty="0" smtClean="0"/>
          </a:p>
          <a:p>
            <a:r>
              <a:rPr lang="en-IN" dirty="0" smtClean="0"/>
              <a:t>We can also  give the functionality of adding Google map in the interface.</a:t>
            </a:r>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Urgent Feedback System</a:t>
            </a:r>
            <a:endParaRPr lang="en-US" sz="3200" dirty="0"/>
          </a:p>
        </p:txBody>
      </p:sp>
      <p:sp>
        <p:nvSpPr>
          <p:cNvPr id="6" name="TextBox 5"/>
          <p:cNvSpPr txBox="1"/>
          <p:nvPr/>
        </p:nvSpPr>
        <p:spPr>
          <a:xfrm>
            <a:off x="785786" y="5929330"/>
            <a:ext cx="7643866" cy="646331"/>
          </a:xfrm>
          <a:prstGeom prst="rect">
            <a:avLst/>
          </a:prstGeom>
          <a:noFill/>
        </p:spPr>
        <p:txBody>
          <a:bodyPr wrap="square" rtlCol="0">
            <a:spAutoFit/>
          </a:bodyPr>
          <a:lstStyle/>
          <a:p>
            <a:r>
              <a:rPr lang="en-IN" dirty="0" smtClean="0"/>
              <a:t>Farmers can directly submit the complaint of the diseases in the crops and the images can be linked via the link</a:t>
            </a:r>
            <a:endParaRPr lang="en-US" dirty="0"/>
          </a:p>
        </p:txBody>
      </p:sp>
      <p:pic>
        <p:nvPicPr>
          <p:cNvPr id="12290" name="Picture 2" descr="C:\Users\Baby\Pictures\Screenshots\giving feedback for the disease to the organizations.png"/>
          <p:cNvPicPr>
            <a:picLocks noGrp="1" noChangeAspect="1" noChangeArrowheads="1"/>
          </p:cNvPicPr>
          <p:nvPr>
            <p:ph idx="1"/>
          </p:nvPr>
        </p:nvPicPr>
        <p:blipFill>
          <a:blip r:embed="rId2"/>
          <a:srcRect/>
          <a:stretch>
            <a:fillRect/>
          </a:stretch>
        </p:blipFill>
        <p:spPr bwMode="auto">
          <a:xfrm>
            <a:off x="142844" y="928670"/>
            <a:ext cx="8736247" cy="4911741"/>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Urgent Feedback System</a:t>
            </a:r>
            <a:endParaRPr lang="en-US" sz="3200" dirty="0"/>
          </a:p>
        </p:txBody>
      </p:sp>
      <p:sp>
        <p:nvSpPr>
          <p:cNvPr id="6" name="TextBox 5"/>
          <p:cNvSpPr txBox="1"/>
          <p:nvPr/>
        </p:nvSpPr>
        <p:spPr>
          <a:xfrm>
            <a:off x="785786" y="5929330"/>
            <a:ext cx="7643866" cy="646331"/>
          </a:xfrm>
          <a:prstGeom prst="rect">
            <a:avLst/>
          </a:prstGeom>
          <a:noFill/>
        </p:spPr>
        <p:txBody>
          <a:bodyPr wrap="square" rtlCol="0">
            <a:spAutoFit/>
          </a:bodyPr>
          <a:lstStyle/>
          <a:p>
            <a:r>
              <a:rPr lang="en-IN" dirty="0" smtClean="0"/>
              <a:t>Farmers can directly submit the complaint of the diseases in the crops and the images can be linked via the link</a:t>
            </a:r>
            <a:endParaRPr lang="en-US" dirty="0"/>
          </a:p>
        </p:txBody>
      </p:sp>
      <p:pic>
        <p:nvPicPr>
          <p:cNvPr id="12290" name="Picture 2" descr="C:\Users\Baby\Pictures\Screenshots\giving feedback for the disease to the organizations.png"/>
          <p:cNvPicPr>
            <a:picLocks noGrp="1" noChangeAspect="1" noChangeArrowheads="1"/>
          </p:cNvPicPr>
          <p:nvPr>
            <p:ph idx="1"/>
          </p:nvPr>
        </p:nvPicPr>
        <p:blipFill>
          <a:blip r:embed="rId2"/>
          <a:srcRect/>
          <a:stretch>
            <a:fillRect/>
          </a:stretch>
        </p:blipFill>
        <p:spPr bwMode="auto">
          <a:xfrm>
            <a:off x="142844" y="928670"/>
            <a:ext cx="8736247" cy="4911741"/>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Creating a Bond</a:t>
            </a:r>
            <a:endParaRPr lang="en-US" sz="3200" dirty="0"/>
          </a:p>
        </p:txBody>
      </p:sp>
      <p:sp>
        <p:nvSpPr>
          <p:cNvPr id="6" name="TextBox 5"/>
          <p:cNvSpPr txBox="1"/>
          <p:nvPr/>
        </p:nvSpPr>
        <p:spPr>
          <a:xfrm>
            <a:off x="857224" y="5572140"/>
            <a:ext cx="7643866" cy="1015663"/>
          </a:xfrm>
          <a:prstGeom prst="rect">
            <a:avLst/>
          </a:prstGeom>
          <a:noFill/>
        </p:spPr>
        <p:txBody>
          <a:bodyPr wrap="square" rtlCol="0">
            <a:spAutoFit/>
          </a:bodyPr>
          <a:lstStyle/>
          <a:p>
            <a:r>
              <a:rPr lang="en-IN" sz="2000" dirty="0" smtClean="0"/>
              <a:t>Although this feature is not mentioned in the documentation but this will help the farmers to create the bond between the investors and their land where they can ask for the their expectation in the portal.</a:t>
            </a:r>
            <a:endParaRPr lang="en-US" sz="2000" dirty="0"/>
          </a:p>
        </p:txBody>
      </p:sp>
      <p:pic>
        <p:nvPicPr>
          <p:cNvPr id="13314" name="Picture 2" descr="C:\Users\Baby\Pictures\Screenshots\creating a new bond.png"/>
          <p:cNvPicPr>
            <a:picLocks noGrp="1" noChangeAspect="1" noChangeArrowheads="1"/>
          </p:cNvPicPr>
          <p:nvPr>
            <p:ph idx="1"/>
          </p:nvPr>
        </p:nvPicPr>
        <p:blipFill>
          <a:blip r:embed="rId2"/>
          <a:srcRect/>
          <a:stretch>
            <a:fillRect/>
          </a:stretch>
        </p:blipFill>
        <p:spPr bwMode="auto">
          <a:xfrm>
            <a:off x="285720" y="857232"/>
            <a:ext cx="8513214" cy="4500594"/>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Creating a Bond</a:t>
            </a:r>
            <a:endParaRPr lang="en-US" sz="3200" dirty="0"/>
          </a:p>
        </p:txBody>
      </p:sp>
      <p:sp>
        <p:nvSpPr>
          <p:cNvPr id="6" name="TextBox 5"/>
          <p:cNvSpPr txBox="1"/>
          <p:nvPr/>
        </p:nvSpPr>
        <p:spPr>
          <a:xfrm>
            <a:off x="857224" y="5572140"/>
            <a:ext cx="7643866" cy="1015663"/>
          </a:xfrm>
          <a:prstGeom prst="rect">
            <a:avLst/>
          </a:prstGeom>
          <a:noFill/>
        </p:spPr>
        <p:txBody>
          <a:bodyPr wrap="square" rtlCol="0">
            <a:spAutoFit/>
          </a:bodyPr>
          <a:lstStyle/>
          <a:p>
            <a:r>
              <a:rPr lang="en-IN" sz="2000" dirty="0" smtClean="0"/>
              <a:t>Although this feature is not mentioned in the documentation but this will help the farmers to create the bond between the investors and their land where they can ask for the their expectation in the portal.</a:t>
            </a:r>
            <a:endParaRPr lang="en-US" sz="2000" dirty="0"/>
          </a:p>
        </p:txBody>
      </p:sp>
      <p:pic>
        <p:nvPicPr>
          <p:cNvPr id="13314" name="Picture 2" descr="C:\Users\Baby\Pictures\Screenshots\creating a new bond.png"/>
          <p:cNvPicPr>
            <a:picLocks noGrp="1" noChangeAspect="1" noChangeArrowheads="1"/>
          </p:cNvPicPr>
          <p:nvPr>
            <p:ph idx="1"/>
          </p:nvPr>
        </p:nvPicPr>
        <p:blipFill>
          <a:blip r:embed="rId2"/>
          <a:srcRect/>
          <a:stretch>
            <a:fillRect/>
          </a:stretch>
        </p:blipFill>
        <p:spPr bwMode="auto">
          <a:xfrm>
            <a:off x="285720" y="857232"/>
            <a:ext cx="8513214" cy="4500594"/>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Admin Page and it’s functionality</a:t>
            </a:r>
            <a:endParaRPr lang="en-US" sz="3200" dirty="0"/>
          </a:p>
        </p:txBody>
      </p:sp>
      <p:sp>
        <p:nvSpPr>
          <p:cNvPr id="6" name="TextBox 5"/>
          <p:cNvSpPr txBox="1"/>
          <p:nvPr/>
        </p:nvSpPr>
        <p:spPr>
          <a:xfrm>
            <a:off x="857224" y="5572140"/>
            <a:ext cx="7643866" cy="707886"/>
          </a:xfrm>
          <a:prstGeom prst="rect">
            <a:avLst/>
          </a:prstGeom>
          <a:noFill/>
        </p:spPr>
        <p:txBody>
          <a:bodyPr wrap="square" rtlCol="0">
            <a:spAutoFit/>
          </a:bodyPr>
          <a:lstStyle/>
          <a:p>
            <a:r>
              <a:rPr lang="en-IN" sz="2000" dirty="0" smtClean="0"/>
              <a:t>Admin can see all the auctions and bidding happening on the platform </a:t>
            </a:r>
          </a:p>
          <a:p>
            <a:r>
              <a:rPr lang="en-IN" sz="2000" dirty="0" smtClean="0"/>
              <a:t>All services and the complaints which is received on the portal.</a:t>
            </a:r>
            <a:endParaRPr lang="en-US" sz="2000" dirty="0"/>
          </a:p>
        </p:txBody>
      </p:sp>
      <p:pic>
        <p:nvPicPr>
          <p:cNvPr id="14339" name="Picture 3" descr="C:\Users\Baby\Pictures\Screenshots\main adminstrator page.png"/>
          <p:cNvPicPr>
            <a:picLocks noGrp="1" noChangeAspect="1" noChangeArrowheads="1"/>
          </p:cNvPicPr>
          <p:nvPr>
            <p:ph idx="1"/>
          </p:nvPr>
        </p:nvPicPr>
        <p:blipFill>
          <a:blip r:embed="rId2"/>
          <a:srcRect/>
          <a:stretch>
            <a:fillRect/>
          </a:stretch>
        </p:blipFill>
        <p:spPr bwMode="auto">
          <a:xfrm>
            <a:off x="285720" y="839452"/>
            <a:ext cx="8572560" cy="4686620"/>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Admin Page and it’s functionality</a:t>
            </a:r>
            <a:endParaRPr lang="en-US" sz="3200" dirty="0"/>
          </a:p>
        </p:txBody>
      </p:sp>
      <p:sp>
        <p:nvSpPr>
          <p:cNvPr id="6" name="TextBox 5"/>
          <p:cNvSpPr txBox="1"/>
          <p:nvPr/>
        </p:nvSpPr>
        <p:spPr>
          <a:xfrm>
            <a:off x="857224" y="5572140"/>
            <a:ext cx="7643866" cy="707886"/>
          </a:xfrm>
          <a:prstGeom prst="rect">
            <a:avLst/>
          </a:prstGeom>
          <a:noFill/>
        </p:spPr>
        <p:txBody>
          <a:bodyPr wrap="square" rtlCol="0">
            <a:spAutoFit/>
          </a:bodyPr>
          <a:lstStyle/>
          <a:p>
            <a:r>
              <a:rPr lang="en-IN" sz="2000" dirty="0" smtClean="0"/>
              <a:t>Admin can see all the auctions and bidding happening on the platform </a:t>
            </a:r>
          </a:p>
          <a:p>
            <a:r>
              <a:rPr lang="en-IN" sz="2000" dirty="0" smtClean="0"/>
              <a:t>All services and the complaints which is received on the portal.</a:t>
            </a:r>
            <a:endParaRPr lang="en-US" sz="2000" dirty="0"/>
          </a:p>
        </p:txBody>
      </p:sp>
      <p:pic>
        <p:nvPicPr>
          <p:cNvPr id="14339" name="Picture 3" descr="C:\Users\Baby\Pictures\Screenshots\main adminstrator page.png"/>
          <p:cNvPicPr>
            <a:picLocks noGrp="1" noChangeAspect="1" noChangeArrowheads="1"/>
          </p:cNvPicPr>
          <p:nvPr>
            <p:ph idx="1"/>
          </p:nvPr>
        </p:nvPicPr>
        <p:blipFill>
          <a:blip r:embed="rId2"/>
          <a:srcRect/>
          <a:stretch>
            <a:fillRect/>
          </a:stretch>
        </p:blipFill>
        <p:spPr bwMode="auto">
          <a:xfrm>
            <a:off x="285720" y="839452"/>
            <a:ext cx="8572560" cy="4686620"/>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Details of the complaint in inbox </a:t>
            </a:r>
            <a:endParaRPr lang="en-US" sz="3200" dirty="0"/>
          </a:p>
        </p:txBody>
      </p:sp>
      <p:sp>
        <p:nvSpPr>
          <p:cNvPr id="6" name="TextBox 5"/>
          <p:cNvSpPr txBox="1"/>
          <p:nvPr/>
        </p:nvSpPr>
        <p:spPr>
          <a:xfrm>
            <a:off x="857224" y="5572140"/>
            <a:ext cx="7643866" cy="707886"/>
          </a:xfrm>
          <a:prstGeom prst="rect">
            <a:avLst/>
          </a:prstGeom>
          <a:noFill/>
        </p:spPr>
        <p:txBody>
          <a:bodyPr wrap="square" rtlCol="0">
            <a:spAutoFit/>
          </a:bodyPr>
          <a:lstStyle/>
          <a:p>
            <a:r>
              <a:rPr lang="en-IN" sz="2000" dirty="0" smtClean="0"/>
              <a:t>It shows all the disease happened on the product, so that agencies experts can go and check the product.</a:t>
            </a:r>
            <a:endParaRPr lang="en-US" sz="2000" dirty="0"/>
          </a:p>
        </p:txBody>
      </p:sp>
      <p:pic>
        <p:nvPicPr>
          <p:cNvPr id="15363" name="Picture 3" descr="C:\Users\Baby\Pictures\Screenshots\Disease report.png"/>
          <p:cNvPicPr>
            <a:picLocks noGrp="1" noChangeAspect="1" noChangeArrowheads="1"/>
          </p:cNvPicPr>
          <p:nvPr>
            <p:ph idx="1"/>
          </p:nvPr>
        </p:nvPicPr>
        <p:blipFill>
          <a:blip r:embed="rId2"/>
          <a:srcRect/>
          <a:stretch>
            <a:fillRect/>
          </a:stretch>
        </p:blipFill>
        <p:spPr bwMode="auto">
          <a:xfrm>
            <a:off x="500034" y="928670"/>
            <a:ext cx="8050085" cy="4525963"/>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186766" cy="511156"/>
          </a:xfrm>
        </p:spPr>
        <p:txBody>
          <a:bodyPr>
            <a:normAutofit fontScale="90000"/>
          </a:bodyPr>
          <a:lstStyle/>
          <a:p>
            <a:r>
              <a:rPr lang="en-IN" sz="3200" dirty="0" smtClean="0"/>
              <a:t>Main Shop Page with all options</a:t>
            </a:r>
            <a:endParaRPr lang="en-US" sz="3200" dirty="0"/>
          </a:p>
        </p:txBody>
      </p:sp>
      <p:pic>
        <p:nvPicPr>
          <p:cNvPr id="2050" name="Picture 2" descr="C:\Users\Baby\Pictures\Screenshots\shop page _ landing.png"/>
          <p:cNvPicPr>
            <a:picLocks noGrp="1" noChangeAspect="1" noChangeArrowheads="1"/>
          </p:cNvPicPr>
          <p:nvPr>
            <p:ph idx="1"/>
          </p:nvPr>
        </p:nvPicPr>
        <p:blipFill>
          <a:blip r:embed="rId2"/>
          <a:srcRect/>
          <a:stretch>
            <a:fillRect/>
          </a:stretch>
        </p:blipFill>
        <p:spPr bwMode="auto">
          <a:xfrm>
            <a:off x="428596" y="1071546"/>
            <a:ext cx="8355059" cy="4697427"/>
          </a:xfrm>
          <a:prstGeom prst="rect">
            <a:avLst/>
          </a:prstGeom>
          <a:noFill/>
        </p:spPr>
      </p:pic>
      <p:sp>
        <p:nvSpPr>
          <p:cNvPr id="5" name="TextBox 4"/>
          <p:cNvSpPr txBox="1"/>
          <p:nvPr/>
        </p:nvSpPr>
        <p:spPr>
          <a:xfrm>
            <a:off x="1571604" y="6072206"/>
            <a:ext cx="7143800" cy="584775"/>
          </a:xfrm>
          <a:prstGeom prst="rect">
            <a:avLst/>
          </a:prstGeom>
          <a:noFill/>
        </p:spPr>
        <p:txBody>
          <a:bodyPr wrap="square" rtlCol="0">
            <a:spAutoFit/>
          </a:bodyPr>
          <a:lstStyle/>
          <a:p>
            <a:r>
              <a:rPr lang="en-IN" sz="3200" dirty="0" smtClean="0"/>
              <a:t>      Section – 1 : Options For Farmers </a:t>
            </a:r>
            <a:endParaRPr lang="en-US" sz="32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Students helping the farmers</a:t>
            </a:r>
            <a:endParaRPr lang="en-US" sz="3200" dirty="0"/>
          </a:p>
        </p:txBody>
      </p:sp>
      <p:sp>
        <p:nvSpPr>
          <p:cNvPr id="6" name="TextBox 5"/>
          <p:cNvSpPr txBox="1"/>
          <p:nvPr/>
        </p:nvSpPr>
        <p:spPr>
          <a:xfrm>
            <a:off x="857224" y="5572140"/>
            <a:ext cx="7643866" cy="707886"/>
          </a:xfrm>
          <a:prstGeom prst="rect">
            <a:avLst/>
          </a:prstGeom>
          <a:noFill/>
        </p:spPr>
        <p:txBody>
          <a:bodyPr wrap="square" rtlCol="0">
            <a:spAutoFit/>
          </a:bodyPr>
          <a:lstStyle/>
          <a:p>
            <a:r>
              <a:rPr lang="en-IN" sz="2000" dirty="0" smtClean="0"/>
              <a:t>This option is not yet implemented but it will help the students and experts to  post their knowledge similar to stack overflow.</a:t>
            </a:r>
            <a:endParaRPr lang="en-US" sz="2000" dirty="0"/>
          </a:p>
        </p:txBody>
      </p:sp>
      <p:pic>
        <p:nvPicPr>
          <p:cNvPr id="16386" name="Picture 2" descr="C:\Users\Baby\Pictures\Screenshots\students interacting to provide a solution to the farmers.png"/>
          <p:cNvPicPr>
            <a:picLocks noGrp="1" noChangeAspect="1" noChangeArrowheads="1"/>
          </p:cNvPicPr>
          <p:nvPr>
            <p:ph idx="1"/>
          </p:nvPr>
        </p:nvPicPr>
        <p:blipFill>
          <a:blip r:embed="rId2"/>
          <a:srcRect/>
          <a:stretch>
            <a:fillRect/>
          </a:stretch>
        </p:blipFill>
        <p:spPr bwMode="auto">
          <a:xfrm>
            <a:off x="500034" y="785794"/>
            <a:ext cx="8050085" cy="4525963"/>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285728"/>
            <a:ext cx="8229600" cy="582594"/>
          </a:xfrm>
        </p:spPr>
        <p:txBody>
          <a:bodyPr>
            <a:normAutofit/>
          </a:bodyPr>
          <a:lstStyle/>
          <a:p>
            <a:r>
              <a:rPr lang="en-IN" sz="3200" dirty="0" smtClean="0"/>
              <a:t>Thank you </a:t>
            </a:r>
            <a:endParaRPr lang="en-US" sz="3200" dirty="0"/>
          </a:p>
        </p:txBody>
      </p:sp>
      <p:pic>
        <p:nvPicPr>
          <p:cNvPr id="17410" name="Picture 2" descr="C:\Users\Baby\Desktop\image.jfif"/>
          <p:cNvPicPr>
            <a:picLocks noGrp="1" noChangeAspect="1" noChangeArrowheads="1"/>
          </p:cNvPicPr>
          <p:nvPr>
            <p:ph idx="1"/>
          </p:nvPr>
        </p:nvPicPr>
        <p:blipFill>
          <a:blip r:embed="rId2"/>
          <a:srcRect/>
          <a:stretch>
            <a:fillRect/>
          </a:stretch>
        </p:blipFill>
        <p:spPr bwMode="auto">
          <a:xfrm>
            <a:off x="1285852" y="1428736"/>
            <a:ext cx="6667500" cy="3752850"/>
          </a:xfrm>
          <a:prstGeom prst="rect">
            <a:avLst/>
          </a:prstGeom>
          <a:noFill/>
        </p:spPr>
      </p:pic>
      <p:sp>
        <p:nvSpPr>
          <p:cNvPr id="8" name="TextBox 7"/>
          <p:cNvSpPr txBox="1"/>
          <p:nvPr/>
        </p:nvSpPr>
        <p:spPr>
          <a:xfrm>
            <a:off x="3143240" y="5715016"/>
            <a:ext cx="5572164" cy="707886"/>
          </a:xfrm>
          <a:prstGeom prst="rect">
            <a:avLst/>
          </a:prstGeom>
          <a:noFill/>
        </p:spPr>
        <p:txBody>
          <a:bodyPr wrap="square" rtlCol="0">
            <a:spAutoFit/>
          </a:bodyPr>
          <a:lstStyle/>
          <a:p>
            <a:r>
              <a:rPr lang="en-IN" sz="4000" dirty="0" smtClean="0"/>
              <a:t>Team : Baby</a:t>
            </a:r>
            <a:endParaRPr lang="en-US" sz="4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Main Shop Page with all options</a:t>
            </a:r>
            <a:endParaRPr lang="en-US" sz="3200" dirty="0"/>
          </a:p>
        </p:txBody>
      </p:sp>
      <p:pic>
        <p:nvPicPr>
          <p:cNvPr id="3074" name="Picture 2" descr="C:\Users\Baby\Pictures\Screenshots\landing page 2.png"/>
          <p:cNvPicPr>
            <a:picLocks noGrp="1" noChangeAspect="1" noChangeArrowheads="1"/>
          </p:cNvPicPr>
          <p:nvPr>
            <p:ph idx="1"/>
          </p:nvPr>
        </p:nvPicPr>
        <p:blipFill>
          <a:blip r:embed="rId2"/>
          <a:srcRect/>
          <a:stretch>
            <a:fillRect/>
          </a:stretch>
        </p:blipFill>
        <p:spPr bwMode="auto">
          <a:xfrm>
            <a:off x="357158" y="1000108"/>
            <a:ext cx="8482122" cy="4768865"/>
          </a:xfrm>
          <a:prstGeom prst="rect">
            <a:avLst/>
          </a:prstGeom>
          <a:noFill/>
        </p:spPr>
      </p:pic>
      <p:sp>
        <p:nvSpPr>
          <p:cNvPr id="7" name="TextBox 6"/>
          <p:cNvSpPr txBox="1"/>
          <p:nvPr/>
        </p:nvSpPr>
        <p:spPr>
          <a:xfrm>
            <a:off x="714348" y="6072206"/>
            <a:ext cx="7929618" cy="523220"/>
          </a:xfrm>
          <a:prstGeom prst="rect">
            <a:avLst/>
          </a:prstGeom>
          <a:noFill/>
        </p:spPr>
        <p:txBody>
          <a:bodyPr wrap="square" rtlCol="0">
            <a:spAutoFit/>
          </a:bodyPr>
          <a:lstStyle/>
          <a:p>
            <a:r>
              <a:rPr lang="en-IN" sz="2800" dirty="0" smtClean="0"/>
              <a:t>     Section - 2 : Service Creator and For the farmers </a:t>
            </a: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Main Shop Page with all options</a:t>
            </a:r>
            <a:endParaRPr lang="en-US" sz="3200" dirty="0"/>
          </a:p>
        </p:txBody>
      </p:sp>
      <p:sp>
        <p:nvSpPr>
          <p:cNvPr id="7" name="TextBox 6"/>
          <p:cNvSpPr txBox="1"/>
          <p:nvPr/>
        </p:nvSpPr>
        <p:spPr>
          <a:xfrm>
            <a:off x="714348" y="6072206"/>
            <a:ext cx="7929618" cy="523220"/>
          </a:xfrm>
          <a:prstGeom prst="rect">
            <a:avLst/>
          </a:prstGeom>
          <a:noFill/>
        </p:spPr>
        <p:txBody>
          <a:bodyPr wrap="square" rtlCol="0">
            <a:spAutoFit/>
          </a:bodyPr>
          <a:lstStyle/>
          <a:p>
            <a:r>
              <a:rPr lang="en-IN" sz="2800" dirty="0" smtClean="0"/>
              <a:t>	     Section - 3 : For the farmers </a:t>
            </a:r>
            <a:endParaRPr lang="en-US" sz="2800" dirty="0"/>
          </a:p>
        </p:txBody>
      </p:sp>
      <p:pic>
        <p:nvPicPr>
          <p:cNvPr id="4098" name="Picture 2" descr="C:\Users\Baby\Pictures\Screenshots\landign page 3.png"/>
          <p:cNvPicPr>
            <a:picLocks noGrp="1" noChangeAspect="1" noChangeArrowheads="1"/>
          </p:cNvPicPr>
          <p:nvPr>
            <p:ph idx="1"/>
          </p:nvPr>
        </p:nvPicPr>
        <p:blipFill>
          <a:blip r:embed="rId2"/>
          <a:srcRect/>
          <a:stretch>
            <a:fillRect/>
          </a:stretch>
        </p:blipFill>
        <p:spPr bwMode="auto">
          <a:xfrm>
            <a:off x="428596" y="928670"/>
            <a:ext cx="8311322" cy="5126055"/>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Create an auction for the crop</a:t>
            </a:r>
            <a:endParaRPr lang="en-US" sz="3200" dirty="0"/>
          </a:p>
        </p:txBody>
      </p:sp>
      <p:pic>
        <p:nvPicPr>
          <p:cNvPr id="5122" name="Picture 2" descr="C:\Users\Baby\Pictures\Screenshots\creating auction for the crop.png"/>
          <p:cNvPicPr>
            <a:picLocks noGrp="1" noChangeAspect="1" noChangeArrowheads="1"/>
          </p:cNvPicPr>
          <p:nvPr>
            <p:ph idx="1"/>
          </p:nvPr>
        </p:nvPicPr>
        <p:blipFill>
          <a:blip r:embed="rId2"/>
          <a:srcRect/>
          <a:stretch>
            <a:fillRect/>
          </a:stretch>
        </p:blipFill>
        <p:spPr bwMode="auto">
          <a:xfrm>
            <a:off x="285720" y="1000108"/>
            <a:ext cx="8572560" cy="5214974"/>
          </a:xfrm>
          <a:prstGeom prst="rect">
            <a:avLst/>
          </a:pr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Bidding on the auction</a:t>
            </a:r>
            <a:endParaRPr lang="en-US" sz="3200" dirty="0"/>
          </a:p>
        </p:txBody>
      </p:sp>
      <p:sp>
        <p:nvSpPr>
          <p:cNvPr id="4" name="Content Placeholder 3"/>
          <p:cNvSpPr>
            <a:spLocks noGrp="1"/>
          </p:cNvSpPr>
          <p:nvPr>
            <p:ph idx="1"/>
          </p:nvPr>
        </p:nvSpPr>
        <p:spPr/>
        <p:txBody>
          <a:bodyPr/>
          <a:lstStyle/>
          <a:p>
            <a:endParaRPr lang="en-US"/>
          </a:p>
        </p:txBody>
      </p:sp>
      <p:pic>
        <p:nvPicPr>
          <p:cNvPr id="6146" name="Picture 2" descr="C:\Users\Baby\Pictures\Screenshots\bidding on the product.png"/>
          <p:cNvPicPr>
            <a:picLocks noChangeAspect="1" noChangeArrowheads="1"/>
          </p:cNvPicPr>
          <p:nvPr/>
        </p:nvPicPr>
        <p:blipFill>
          <a:blip r:embed="rId2"/>
          <a:srcRect/>
          <a:stretch>
            <a:fillRect/>
          </a:stretch>
        </p:blipFill>
        <p:spPr bwMode="auto">
          <a:xfrm>
            <a:off x="357158" y="1000108"/>
            <a:ext cx="8434433" cy="5286412"/>
          </a:xfrm>
          <a:prstGeom prst="rect">
            <a:avLst/>
          </a:prstGeo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My auctions</a:t>
            </a:r>
            <a:endParaRPr lang="en-US" sz="3200" dirty="0"/>
          </a:p>
        </p:txBody>
      </p:sp>
      <p:sp>
        <p:nvSpPr>
          <p:cNvPr id="4" name="Content Placeholder 3"/>
          <p:cNvSpPr>
            <a:spLocks noGrp="1"/>
          </p:cNvSpPr>
          <p:nvPr>
            <p:ph idx="1"/>
          </p:nvPr>
        </p:nvSpPr>
        <p:spPr/>
        <p:txBody>
          <a:bodyPr/>
          <a:lstStyle/>
          <a:p>
            <a:endParaRPr lang="en-US"/>
          </a:p>
        </p:txBody>
      </p:sp>
      <p:pic>
        <p:nvPicPr>
          <p:cNvPr id="7170" name="Picture 2" descr="C:\Users\Baby\Pictures\Screenshots\list of all auction by user.png"/>
          <p:cNvPicPr>
            <a:picLocks noChangeAspect="1" noChangeArrowheads="1"/>
          </p:cNvPicPr>
          <p:nvPr/>
        </p:nvPicPr>
        <p:blipFill>
          <a:blip r:embed="rId2"/>
          <a:srcRect/>
          <a:stretch>
            <a:fillRect/>
          </a:stretch>
        </p:blipFill>
        <p:spPr bwMode="auto">
          <a:xfrm>
            <a:off x="71406" y="1142984"/>
            <a:ext cx="9021467" cy="5072098"/>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All Biddings on my </a:t>
            </a:r>
            <a:r>
              <a:rPr lang="en-IN" sz="3200" dirty="0" err="1" smtClean="0"/>
              <a:t>allauctions</a:t>
            </a:r>
            <a:endParaRPr lang="en-US" sz="3200" dirty="0"/>
          </a:p>
        </p:txBody>
      </p:sp>
      <p:sp>
        <p:nvSpPr>
          <p:cNvPr id="6" name="TextBox 5"/>
          <p:cNvSpPr txBox="1"/>
          <p:nvPr/>
        </p:nvSpPr>
        <p:spPr>
          <a:xfrm>
            <a:off x="1000100" y="6143644"/>
            <a:ext cx="7429552" cy="523220"/>
          </a:xfrm>
          <a:prstGeom prst="rect">
            <a:avLst/>
          </a:prstGeom>
          <a:noFill/>
        </p:spPr>
        <p:txBody>
          <a:bodyPr wrap="square" rtlCol="0">
            <a:spAutoFit/>
          </a:bodyPr>
          <a:lstStyle/>
          <a:p>
            <a:r>
              <a:rPr lang="en-IN" sz="2800" dirty="0" smtClean="0"/>
              <a:t>                  All the bidding on my auction </a:t>
            </a:r>
            <a:endParaRPr lang="en-US" sz="2800" dirty="0"/>
          </a:p>
        </p:txBody>
      </p:sp>
      <p:pic>
        <p:nvPicPr>
          <p:cNvPr id="8195" name="Picture 3" descr="C:\Users\Baby\Pictures\Screenshots\list of all biddings on my product.png"/>
          <p:cNvPicPr>
            <a:picLocks noGrp="1" noChangeAspect="1" noChangeArrowheads="1"/>
          </p:cNvPicPr>
          <p:nvPr>
            <p:ph idx="1"/>
          </p:nvPr>
        </p:nvPicPr>
        <p:blipFill>
          <a:blip r:embed="rId2"/>
          <a:srcRect/>
          <a:stretch>
            <a:fillRect/>
          </a:stretch>
        </p:blipFill>
        <p:spPr bwMode="auto">
          <a:xfrm>
            <a:off x="285720" y="1142984"/>
            <a:ext cx="8643997" cy="4983179"/>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582594"/>
          </a:xfrm>
        </p:spPr>
        <p:txBody>
          <a:bodyPr>
            <a:normAutofit/>
          </a:bodyPr>
          <a:lstStyle/>
          <a:p>
            <a:r>
              <a:rPr lang="en-IN" sz="3200" dirty="0" smtClean="0"/>
              <a:t>Detail of all bidding on a auctions</a:t>
            </a:r>
            <a:endParaRPr lang="en-US" sz="3200" dirty="0"/>
          </a:p>
        </p:txBody>
      </p:sp>
      <p:pic>
        <p:nvPicPr>
          <p:cNvPr id="8194" name="Picture 2" descr="C:\Users\Baby\Pictures\Screenshots\details of all the bidding on my auction.png"/>
          <p:cNvPicPr>
            <a:picLocks noGrp="1" noChangeAspect="1" noChangeArrowheads="1"/>
          </p:cNvPicPr>
          <p:nvPr>
            <p:ph idx="1"/>
          </p:nvPr>
        </p:nvPicPr>
        <p:blipFill>
          <a:blip r:embed="rId2"/>
          <a:srcRect/>
          <a:stretch>
            <a:fillRect/>
          </a:stretch>
        </p:blipFill>
        <p:spPr bwMode="auto">
          <a:xfrm>
            <a:off x="142844" y="928670"/>
            <a:ext cx="8736247" cy="4911741"/>
          </a:xfrm>
          <a:prstGeom prst="rect">
            <a:avLst/>
          </a:prstGeom>
          <a:noFill/>
        </p:spPr>
      </p:pic>
      <p:sp>
        <p:nvSpPr>
          <p:cNvPr id="6" name="TextBox 5"/>
          <p:cNvSpPr txBox="1"/>
          <p:nvPr/>
        </p:nvSpPr>
        <p:spPr>
          <a:xfrm>
            <a:off x="1000100" y="6072206"/>
            <a:ext cx="7429552" cy="523220"/>
          </a:xfrm>
          <a:prstGeom prst="rect">
            <a:avLst/>
          </a:prstGeom>
          <a:noFill/>
        </p:spPr>
        <p:txBody>
          <a:bodyPr wrap="square" rtlCol="0">
            <a:spAutoFit/>
          </a:bodyPr>
          <a:lstStyle/>
          <a:p>
            <a:r>
              <a:rPr lang="en-IN" sz="2800" dirty="0" smtClean="0"/>
              <a:t>                  All the bidding on my auction </a:t>
            </a:r>
            <a:endParaRPr lang="en-US" sz="2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390</Words>
  <Application>Microsoft Office PowerPoint</Application>
  <PresentationFormat>On-screen Show (4:3)</PresentationFormat>
  <Paragraphs>41</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Main Page of the Product</vt:lpstr>
      <vt:lpstr>Main Shop Page with all options</vt:lpstr>
      <vt:lpstr>Main Shop Page with all options</vt:lpstr>
      <vt:lpstr>Main Shop Page with all options</vt:lpstr>
      <vt:lpstr>Create an auction for the crop</vt:lpstr>
      <vt:lpstr>Bidding on the auction</vt:lpstr>
      <vt:lpstr>My auctions</vt:lpstr>
      <vt:lpstr>All Biddings on my allauctions</vt:lpstr>
      <vt:lpstr>Detail of all bidding on a auctions</vt:lpstr>
      <vt:lpstr>Creating a service for the farmer </vt:lpstr>
      <vt:lpstr>Listing all the services </vt:lpstr>
      <vt:lpstr>Detail of the service </vt:lpstr>
      <vt:lpstr>Urgent Feedback System</vt:lpstr>
      <vt:lpstr>Urgent Feedback System</vt:lpstr>
      <vt:lpstr>Creating a Bond</vt:lpstr>
      <vt:lpstr>Creating a Bond</vt:lpstr>
      <vt:lpstr>Admin Page and it’s functionality</vt:lpstr>
      <vt:lpstr>Admin Page and it’s functionality</vt:lpstr>
      <vt:lpstr>Details of the complaint in inbox </vt:lpstr>
      <vt:lpstr>Students helping the farmers</vt:lpstr>
      <vt:lpstr>Thank you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Main Page of the Product</dc:title>
  <dc:creator>Akshay Kathpal</dc:creator>
  <cp:lastModifiedBy>Akshay Kathpal</cp:lastModifiedBy>
  <cp:revision>15</cp:revision>
  <dcterms:created xsi:type="dcterms:W3CDTF">2018-02-27T16:52:06Z</dcterms:created>
  <dcterms:modified xsi:type="dcterms:W3CDTF">2018-02-27T17:24:46Z</dcterms:modified>
</cp:coreProperties>
</file>

<file path=docProps/thumbnail.jpeg>
</file>